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sldIdLst>
    <p:sldId id="256" r:id="rId5"/>
    <p:sldId id="265" r:id="rId6"/>
    <p:sldId id="268" r:id="rId7"/>
    <p:sldId id="266" r:id="rId8"/>
    <p:sldId id="267" r:id="rId9"/>
    <p:sldId id="270" r:id="rId10"/>
    <p:sldId id="257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098" y="802299"/>
            <a:ext cx="6477805" cy="2541431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098" y="3531205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5366" y="6370430"/>
            <a:ext cx="2625536" cy="309201"/>
          </a:xfrm>
        </p:spPr>
        <p:txBody>
          <a:bodyPr/>
          <a:lstStyle/>
          <a:p>
            <a:fld id="{2D202488-4139-4052-B998-251C9C912739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099" y="6370431"/>
            <a:ext cx="3730436" cy="309201"/>
          </a:xfrm>
        </p:spPr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33098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482171"/>
            <a:ext cx="3055900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1122543"/>
            <a:ext cx="209337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3145992"/>
            <a:ext cx="4143303" cy="2003742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7052" y="6332579"/>
            <a:ext cx="3236889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6332579"/>
            <a:ext cx="4155753" cy="320931"/>
          </a:xfrm>
        </p:spPr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3143605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969179" y="1486603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817" y="1756130"/>
            <a:ext cx="6482366" cy="1887950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5583" y="3806196"/>
            <a:ext cx="6472835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35583" y="3804985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9179" y="2161854"/>
            <a:ext cx="348386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009" y="2168318"/>
            <a:ext cx="348386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969179" y="1486603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486" y="1950796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5486" y="2755516"/>
            <a:ext cx="348386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9365" y="1954250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9365" y="2752738"/>
            <a:ext cx="348386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969179" y="1486603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969179" y="1486603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435" y="1645522"/>
            <a:ext cx="4355382" cy="384085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8182" y="1645523"/>
            <a:ext cx="2700000" cy="3836725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969179" y="1486603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296" y="3128471"/>
            <a:ext cx="2268000" cy="190656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5228" y="5144981"/>
            <a:ext cx="2277329" cy="807405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969179" y="1486603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451581" y="3128471"/>
            <a:ext cx="2268000" cy="190656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05229" y="3128471"/>
            <a:ext cx="2268000" cy="190656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446917" y="5144980"/>
            <a:ext cx="2277329" cy="807405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79940" y="5144979"/>
            <a:ext cx="2277329" cy="807405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3363058" y="5144979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5818310" y="5144979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8182" y="1617664"/>
            <a:ext cx="7213793" cy="133667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773" y="804520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773" y="2015733"/>
            <a:ext cx="7202456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47693" y="6340794"/>
            <a:ext cx="26255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0773" y="6339731"/>
            <a:ext cx="445412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ZA"/>
              <a:t>Add Footer Here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81" y="826301"/>
            <a:ext cx="8072438" cy="2327716"/>
          </a:xfrm>
        </p:spPr>
        <p:txBody>
          <a:bodyPr>
            <a:normAutofit/>
          </a:bodyPr>
          <a:lstStyle/>
          <a:p>
            <a:pPr algn="ctr"/>
            <a:r>
              <a:rPr lang="en-US" sz="2800" b="1"/>
              <a:t>JUDUl PENelitian /pengabdian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098" y="3538623"/>
            <a:ext cx="6477804" cy="733216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ketua</a:t>
            </a:r>
            <a:endParaRPr lang="en-US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0F1B63D-F739-442D-91F9-0C596057D876}"/>
              </a:ext>
            </a:extLst>
          </p:cNvPr>
          <p:cNvSpPr txBox="1">
            <a:spLocks/>
          </p:cNvSpPr>
          <p:nvPr/>
        </p:nvSpPr>
        <p:spPr>
          <a:xfrm>
            <a:off x="1333098" y="5078088"/>
            <a:ext cx="6477804" cy="733216"/>
          </a:xfrm>
          <a:prstGeom prst="rect">
            <a:avLst/>
          </a:prstGeom>
        </p:spPr>
        <p:txBody>
          <a:bodyPr vert="horz" lIns="68580" tIns="68580" rIns="68580" bIns="6858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b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Seminar hasil penelitian dan pengabdian internal </a:t>
            </a:r>
          </a:p>
          <a:p>
            <a:pPr algn="ctr"/>
            <a:r>
              <a:rPr lang="en-US" sz="1350" b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Ppns 2018</a:t>
            </a:r>
          </a:p>
          <a:p>
            <a:pPr algn="ctr"/>
            <a:endParaRPr lang="en-US" sz="135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C30E13-F396-4F75-9637-71D825864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76" y="158082"/>
            <a:ext cx="7202456" cy="1049235"/>
          </a:xfrm>
        </p:spPr>
        <p:txBody>
          <a:bodyPr/>
          <a:lstStyle/>
          <a:p>
            <a:r>
              <a:rPr lang="en-US"/>
              <a:t>Pendahuluan / masalah di masyarakat</a:t>
            </a:r>
            <a:endParaRPr lang="id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E91CC-0120-4857-AA86-EDB1D355C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596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746F61-A88E-4B29-A107-084CCB91C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47B6C5-6CA6-408A-B90C-FF1C7C62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51" y="342419"/>
            <a:ext cx="7202456" cy="1049235"/>
          </a:xfrm>
        </p:spPr>
        <p:txBody>
          <a:bodyPr/>
          <a:lstStyle/>
          <a:p>
            <a:r>
              <a:rPr lang="en-US"/>
              <a:t>Tujuaan dan manfaat penelitian /</a:t>
            </a:r>
            <a:br>
              <a:rPr lang="en-US"/>
            </a:br>
            <a:r>
              <a:rPr lang="en-US"/>
              <a:t>gambaran solusi untuk masyarakat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322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FDF350-F6F2-4B68-BC0D-D1A4AC63F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Metode penelitian /metode pelaksanaan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5446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4A981A-27CE-4002-A626-B603288DB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24329-1867-4D43-9844-8E511C3A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Hasil dan pembahasan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082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7C2399-1EAF-425E-AD97-7555370FA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AE4A61-F23D-42E9-B33D-D0DCC2D87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kesimpulan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843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66" y="478607"/>
            <a:ext cx="7202456" cy="786926"/>
          </a:xfrm>
        </p:spPr>
        <p:txBody>
          <a:bodyPr>
            <a:normAutofit fontScale="90000"/>
          </a:bodyPr>
          <a:lstStyle/>
          <a:p>
            <a:r>
              <a:rPr lang="en-US" sz="4400"/>
              <a:t>Output PENELITIAN /pengabdian</a:t>
            </a:r>
            <a:endParaRPr lang="en-US" sz="4400" dirty="0"/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1196" y="1012264"/>
            <a:ext cx="841838" cy="8418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5B8945-3639-4F92-B56F-143218EA1C35}"/>
              </a:ext>
            </a:extLst>
          </p:cNvPr>
          <p:cNvSpPr/>
          <p:nvPr/>
        </p:nvSpPr>
        <p:spPr>
          <a:xfrm>
            <a:off x="5996157" y="1461687"/>
            <a:ext cx="1176925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Prototipe</a:t>
            </a:r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31BFC0-6D9A-40AF-9FF5-3DFA7DFB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163" y="2904382"/>
            <a:ext cx="7202456" cy="1049235"/>
          </a:xfrm>
        </p:spPr>
        <p:txBody>
          <a:bodyPr/>
          <a:lstStyle/>
          <a:p>
            <a:r>
              <a:rPr lang="en-US"/>
              <a:t>Terima kasih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751690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Invention_SL - v4" id="{967A0141-51FB-47EA-A223-61446FEA6A0D}" vid="{99189E50-2190-49F7-9BBD-B37E57739D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fb0879af-3eba-417a-a55a-ffe6dcd6ca77"/>
    <ds:schemaRef ds:uri="http://purl.org/dc/terms/"/>
    <ds:schemaRef ds:uri="http://schemas.microsoft.com/office/2006/documentManagement/types"/>
    <ds:schemaRef ds:uri="http://purl.org/dc/dcmitype/"/>
    <ds:schemaRef ds:uri="http://schemas.microsoft.com/sharepoint/v3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39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Tahoma</vt:lpstr>
      <vt:lpstr>Gallery</vt:lpstr>
      <vt:lpstr>JUDUl PENelitian /pengabdian</vt:lpstr>
      <vt:lpstr>Pendahuluan / masalah di masyarakat</vt:lpstr>
      <vt:lpstr>Tujuaan dan manfaat penelitian / gambaran solusi untuk masyarakat</vt:lpstr>
      <vt:lpstr>Metode penelitian /metode pelaksanaan</vt:lpstr>
      <vt:lpstr>Hasil dan pembahasan</vt:lpstr>
      <vt:lpstr>kesimpulan</vt:lpstr>
      <vt:lpstr>Output PENELITIAN /pengabdian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2018-10-11T22:42:37Z</dcterms:created>
  <dcterms:modified xsi:type="dcterms:W3CDTF">2018-11-28T01:30:17Z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